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63" r:id="rId8"/>
    <p:sldId id="264" r:id="rId9"/>
    <p:sldId id="265" r:id="rId10"/>
    <p:sldId id="259" r:id="rId11"/>
    <p:sldId id="266" r:id="rId12"/>
    <p:sldId id="260" r:id="rId13"/>
    <p:sldId id="268" r:id="rId14"/>
    <p:sldId id="269" r:id="rId15"/>
    <p:sldId id="267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5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10E27-B132-448B-814F-10A126A78B74}" type="datetimeFigureOut">
              <a:rPr lang="nl-NL" smtClean="0"/>
              <a:t>13-5-2024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1020A-F9E1-4FAA-9A28-A5452E42E4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55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345AF-5ECF-E43A-57A7-31116E2DD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Handheld </a:t>
            </a:r>
            <a:r>
              <a:rPr lang="nl-BE" dirty="0" err="1"/>
              <a:t>retropie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D857C7B-3BEB-FAA2-8475-D15F68F1F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422" y="4096380"/>
            <a:ext cx="6831673" cy="1086237"/>
          </a:xfrm>
        </p:spPr>
        <p:txBody>
          <a:bodyPr/>
          <a:lstStyle/>
          <a:p>
            <a:r>
              <a:rPr lang="nl-BE" dirty="0"/>
              <a:t>Een project van </a:t>
            </a:r>
            <a:r>
              <a:rPr lang="nl-BE" dirty="0">
                <a:solidFill>
                  <a:srgbClr val="FF0000"/>
                </a:solidFill>
              </a:rPr>
              <a:t>VIVES</a:t>
            </a:r>
            <a:r>
              <a:rPr lang="nl-BE" dirty="0"/>
              <a:t> hogeschool door Thibaut </a:t>
            </a:r>
            <a:r>
              <a:rPr lang="nl-BE" dirty="0" err="1"/>
              <a:t>Schroyens</a:t>
            </a:r>
            <a:r>
              <a:rPr lang="nl-BE" dirty="0"/>
              <a:t>, Ruben </a:t>
            </a:r>
            <a:r>
              <a:rPr lang="nl-BE" dirty="0" err="1"/>
              <a:t>Belligh</a:t>
            </a:r>
            <a:r>
              <a:rPr lang="nl-BE" dirty="0"/>
              <a:t> en Joe Boone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1C7D0DC-C147-80C0-FA98-4093EA2C1DF2}"/>
              </a:ext>
            </a:extLst>
          </p:cNvPr>
          <p:cNvSpPr txBox="1"/>
          <p:nvPr/>
        </p:nvSpPr>
        <p:spPr>
          <a:xfrm>
            <a:off x="2581154" y="3727048"/>
            <a:ext cx="69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err="1"/>
              <a:t>Where</a:t>
            </a:r>
            <a:r>
              <a:rPr lang="nl-BE" b="1" dirty="0"/>
              <a:t> </a:t>
            </a:r>
            <a:r>
              <a:rPr lang="nl-BE" b="1" dirty="0" err="1"/>
              <a:t>nostalgia</a:t>
            </a:r>
            <a:r>
              <a:rPr lang="nl-BE" b="1" dirty="0"/>
              <a:t> </a:t>
            </a:r>
            <a:r>
              <a:rPr lang="nl-BE" b="1" dirty="0" err="1"/>
              <a:t>meets</a:t>
            </a:r>
            <a:r>
              <a:rPr lang="nl-BE" b="1" dirty="0"/>
              <a:t> </a:t>
            </a:r>
            <a:r>
              <a:rPr lang="nl-BE" b="1" dirty="0" err="1"/>
              <a:t>innovation</a:t>
            </a:r>
            <a:r>
              <a:rPr lang="nl-BE" b="1" dirty="0"/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A1472D-EBA5-8F88-4872-390D6D54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5109"/>
            <a:ext cx="4196451" cy="2098226"/>
          </a:xfrm>
          <a:prstGeom prst="rect">
            <a:avLst/>
          </a:prstGeom>
        </p:spPr>
      </p:pic>
      <p:pic>
        <p:nvPicPr>
          <p:cNvPr id="7" name="Afbeelding 6" descr="Afbeelding met tekst, Graphics, ontwerp, rood&#10;&#10;Automatisch gegenereerde beschrijving">
            <a:extLst>
              <a:ext uri="{FF2B5EF4-FFF2-40B4-BE49-F238E27FC236}">
                <a16:creationId xmlns:a16="http://schemas.microsoft.com/office/drawing/2014/main" id="{C6068407-E982-9113-B3C6-07ED814D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637" y="238642"/>
            <a:ext cx="1244718" cy="1244718"/>
          </a:xfrm>
          <a:prstGeom prst="rect">
            <a:avLst/>
          </a:prstGeom>
        </p:spPr>
      </p:pic>
      <p:pic>
        <p:nvPicPr>
          <p:cNvPr id="1026" name="Picture 2" descr="VIVES-LOGO-rgb-03 | greenpallets">
            <a:extLst>
              <a:ext uri="{FF2B5EF4-FFF2-40B4-BE49-F238E27FC236}">
                <a16:creationId xmlns:a16="http://schemas.microsoft.com/office/drawing/2014/main" id="{1A145CE7-6F62-E617-D5C8-CA624990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115" y="5945147"/>
            <a:ext cx="1554480" cy="11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6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206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330143-473B-6078-630B-19E0BEF9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Raspberry PI 4</a:t>
            </a:r>
          </a:p>
        </p:txBody>
      </p:sp>
      <p:pic>
        <p:nvPicPr>
          <p:cNvPr id="2056" name="Picture 8" descr="RASPBERRY PI 3B+: Raspberry Pi 3 B+, 4x 1,4 GHz, 1 GB RAM, WLAN, BT at ...">
            <a:extLst>
              <a:ext uri="{FF2B5EF4-FFF2-40B4-BE49-F238E27FC236}">
                <a16:creationId xmlns:a16="http://schemas.microsoft.com/office/drawing/2014/main" id="{41FAF6A2-0BB3-B6FB-0E2B-EA7233868A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5" b="25959"/>
          <a:stretch/>
        </p:blipFill>
        <p:spPr bwMode="auto">
          <a:xfrm>
            <a:off x="20" y="10"/>
            <a:ext cx="12191980" cy="41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14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15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615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1FE71F-7005-7B82-FCC7-80321D1A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Fans/Koeling</a:t>
            </a:r>
          </a:p>
        </p:txBody>
      </p:sp>
      <p:pic>
        <p:nvPicPr>
          <p:cNvPr id="6146" name="Picture 2" descr="Computer Fans &amp; Cooling Computer Componenten Klein... – Grandado">
            <a:extLst>
              <a:ext uri="{FF2B5EF4-FFF2-40B4-BE49-F238E27FC236}">
                <a16:creationId xmlns:a16="http://schemas.microsoft.com/office/drawing/2014/main" id="{47DC3B64-6CC7-6B9E-88F4-75E1B744B5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1" b="30806"/>
          <a:stretch/>
        </p:blipFill>
        <p:spPr bwMode="auto">
          <a:xfrm>
            <a:off x="20" y="10"/>
            <a:ext cx="12191980" cy="41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38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021CF7-F7E3-C5DB-2AA3-F9B59CBC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/>
              <a:t>Soft Buttons</a:t>
            </a:r>
            <a:br>
              <a:rPr lang="en-US" sz="3000" cap="all"/>
            </a:br>
            <a:endParaRPr lang="en-US" sz="3000" cap="all"/>
          </a:p>
        </p:txBody>
      </p:sp>
      <p:pic>
        <p:nvPicPr>
          <p:cNvPr id="6" name="Picture 5" descr="Beautiful delicate background mesh fluffy fabric">
            <a:extLst>
              <a:ext uri="{FF2B5EF4-FFF2-40B4-BE49-F238E27FC236}">
                <a16:creationId xmlns:a16="http://schemas.microsoft.com/office/drawing/2014/main" id="{BD93EABF-A2E1-DF01-4630-02987FE74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32" b="4424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030" name="Picture 6" descr="Non Illuminated Tact Switches | RJS Electronics Ltd">
            <a:extLst>
              <a:ext uri="{FF2B5EF4-FFF2-40B4-BE49-F238E27FC236}">
                <a16:creationId xmlns:a16="http://schemas.microsoft.com/office/drawing/2014/main" id="{380682BB-B68A-5EFE-4B72-02D4AB5C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64" y="12920"/>
            <a:ext cx="4197672" cy="41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259E1-7DFF-1334-34AD-176A70AE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258" y="268605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nl-BE" dirty="0"/>
              <a:t>                              Einde</a:t>
            </a:r>
            <a:br>
              <a:rPr lang="nl-BE" dirty="0"/>
            </a:br>
            <a:br>
              <a:rPr lang="nl-BE" dirty="0"/>
            </a:br>
            <a:r>
              <a:rPr lang="nl-BE" dirty="0"/>
              <a:t>                    Zijn er nog vragen??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50653-C760-B266-F716-EE74CCFD0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Picture 2" descr="VIVES-LOGO-rgb-03 | greenpallets">
            <a:extLst>
              <a:ext uri="{FF2B5EF4-FFF2-40B4-BE49-F238E27FC236}">
                <a16:creationId xmlns:a16="http://schemas.microsoft.com/office/drawing/2014/main" id="{541A10FE-E5EC-13C9-F36B-D6A19F70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902960"/>
            <a:ext cx="1554480" cy="11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6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C4DA1-D053-9B80-43F4-F326B2FD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zijn wij?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F3E9F87-D697-BBA7-68E2-0DBEF4075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2926080" cy="823912"/>
          </a:xfrm>
        </p:spPr>
        <p:txBody>
          <a:bodyPr/>
          <a:lstStyle/>
          <a:p>
            <a:pPr algn="ctr"/>
            <a:r>
              <a:rPr lang="nl-BE" dirty="0"/>
              <a:t>Ruben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8A686BC-D3CA-3FAB-1299-B203CC9B0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2926080" cy="25621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BE" dirty="0"/>
              <a:t>Netwerken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dirty="0"/>
              <a:t>3D design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1966FEB-D39C-02EC-39AF-2D03CE624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0534" y="2365248"/>
            <a:ext cx="2923788" cy="823912"/>
          </a:xfrm>
        </p:spPr>
        <p:txBody>
          <a:bodyPr/>
          <a:lstStyle/>
          <a:p>
            <a:pPr algn="ctr"/>
            <a:r>
              <a:rPr lang="nl-BE" dirty="0"/>
              <a:t>Thibaut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53482D2-C5BA-0003-5092-F2F4BAA5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70534" y="3316770"/>
            <a:ext cx="2923788" cy="25621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BE" dirty="0"/>
              <a:t>AI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BE" dirty="0"/>
              <a:t>PCB design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65CA369-916E-59DE-2828-F6E68149F997}"/>
              </a:ext>
            </a:extLst>
          </p:cNvPr>
          <p:cNvSpPr txBox="1"/>
          <p:nvPr/>
        </p:nvSpPr>
        <p:spPr>
          <a:xfrm>
            <a:off x="8275320" y="2149113"/>
            <a:ext cx="269748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nl-BE" sz="3000" dirty="0"/>
          </a:p>
          <a:p>
            <a:pPr algn="ctr"/>
            <a:r>
              <a:rPr lang="nl-BE" sz="3000" dirty="0"/>
              <a:t>Joe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4B65E1C-66F6-4AFA-7BE7-2D680111F3BE}"/>
              </a:ext>
            </a:extLst>
          </p:cNvPr>
          <p:cNvSpPr txBox="1"/>
          <p:nvPr/>
        </p:nvSpPr>
        <p:spPr>
          <a:xfrm>
            <a:off x="8275320" y="3305206"/>
            <a:ext cx="26974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nl-BE" sz="2000" dirty="0"/>
              <a:t>Elektronica-ICT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l-BE" sz="2000" dirty="0"/>
              <a:t>Elektronica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11" name="Picture 2" descr="VIVES-LOGO-rgb-03 | greenpallets">
            <a:extLst>
              <a:ext uri="{FF2B5EF4-FFF2-40B4-BE49-F238E27FC236}">
                <a16:creationId xmlns:a16="http://schemas.microsoft.com/office/drawing/2014/main" id="{8D80E512-C6D3-0BBD-E862-21F81AB0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710517"/>
            <a:ext cx="1554480" cy="11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58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694CDA-DA12-96A5-F74D-957C2CA7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ons project?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8AF9213-8861-FCF5-EA2F-8B7A2FC6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3D9F9E-986C-3D8C-AACA-38893951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360" y="1767840"/>
            <a:ext cx="3107119" cy="18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D237D10-383B-BF21-BF30-2F8AB652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38" y="3907488"/>
            <a:ext cx="3473132" cy="18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spberry Pi 4 Model B 8 Go">
            <a:extLst>
              <a:ext uri="{FF2B5EF4-FFF2-40B4-BE49-F238E27FC236}">
                <a16:creationId xmlns:a16="http://schemas.microsoft.com/office/drawing/2014/main" id="{629D3540-05E4-1C8D-E3E4-9E15DB871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5299" r="-841" b="19085"/>
          <a:stretch/>
        </p:blipFill>
        <p:spPr bwMode="auto">
          <a:xfrm>
            <a:off x="7286562" y="1707031"/>
            <a:ext cx="3046547" cy="199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2C182DB-1482-E61C-72A0-114CA9DAC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73" y="2171700"/>
            <a:ext cx="78445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IVES-LOGO-rgb-03 | greenpallets">
            <a:extLst>
              <a:ext uri="{FF2B5EF4-FFF2-40B4-BE49-F238E27FC236}">
                <a16:creationId xmlns:a16="http://schemas.microsoft.com/office/drawing/2014/main" id="{B2D30AB0-3721-3B10-7E73-76595C48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680" y="5746547"/>
            <a:ext cx="1554480" cy="11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03BDA7-732A-3C71-36E9-8AAE9D88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 err="1"/>
              <a:t>Voeding</a:t>
            </a:r>
            <a:endParaRPr lang="en-US" cap="all" dirty="0"/>
          </a:p>
        </p:txBody>
      </p:sp>
      <p:pic>
        <p:nvPicPr>
          <p:cNvPr id="4098" name="Picture 2" descr="Green Basic | Elektronica, batterijhouder | Beste service - Greenbasic">
            <a:extLst>
              <a:ext uri="{FF2B5EF4-FFF2-40B4-BE49-F238E27FC236}">
                <a16:creationId xmlns:a16="http://schemas.microsoft.com/office/drawing/2014/main" id="{C66729FE-AF5A-E520-2693-DA87B689F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4" r="2" b="1672"/>
          <a:stretch/>
        </p:blipFill>
        <p:spPr bwMode="auto">
          <a:xfrm>
            <a:off x="1" y="10"/>
            <a:ext cx="6050279" cy="37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5F45F29-0487-B994-9265-58D1C88B7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64" r="2" b="14944"/>
          <a:stretch/>
        </p:blipFill>
        <p:spPr>
          <a:xfrm>
            <a:off x="6138672" y="10"/>
            <a:ext cx="6050280" cy="3732653"/>
          </a:xfrm>
          <a:prstGeom prst="rect">
            <a:avLst/>
          </a:prstGeom>
        </p:spPr>
      </p:pic>
      <p:sp>
        <p:nvSpPr>
          <p:cNvPr id="4118" name="Freeform: Shape 4117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9F79A-1398-165B-4464-B4B734EC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531059"/>
            <a:ext cx="4718989" cy="16834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18650 </a:t>
            </a:r>
            <a:r>
              <a:rPr lang="en-US" sz="1800" dirty="0" err="1"/>
              <a:t>Batterijen</a:t>
            </a:r>
            <a:endParaRPr lang="en-US" sz="1800" dirty="0"/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163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53F9E-821D-17B5-5F34-8D6317B4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Display</a:t>
            </a:r>
          </a:p>
        </p:txBody>
      </p:sp>
      <p:pic>
        <p:nvPicPr>
          <p:cNvPr id="5122" name="Picture 2" descr="Afbeelding met tekst, elektronica, schermopname, software&#10;&#10;Automatisch gegenereerde beschrijving">
            <a:extLst>
              <a:ext uri="{FF2B5EF4-FFF2-40B4-BE49-F238E27FC236}">
                <a16:creationId xmlns:a16="http://schemas.microsoft.com/office/drawing/2014/main" id="{6E69EC96-706A-F6DD-E6A0-8C217F4B1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29821" r="9843" b="34480"/>
          <a:stretch/>
        </p:blipFill>
        <p:spPr bwMode="auto">
          <a:xfrm>
            <a:off x="1007377" y="643467"/>
            <a:ext cx="4563845" cy="291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 met tekst, fruit, schermopname, aardbei&#10;&#10;Automatisch gegenereerde beschrijving">
            <a:extLst>
              <a:ext uri="{FF2B5EF4-FFF2-40B4-BE49-F238E27FC236}">
                <a16:creationId xmlns:a16="http://schemas.microsoft.com/office/drawing/2014/main" id="{E9811E8E-2906-3313-DA62-7591551F7C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22975" r="11667" b="34910"/>
          <a:stretch/>
        </p:blipFill>
        <p:spPr bwMode="auto">
          <a:xfrm>
            <a:off x="7067593" y="643467"/>
            <a:ext cx="3670211" cy="291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Freeform: Shape 5137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164A843-576D-B71C-C9D9-89833A59964E}"/>
              </a:ext>
            </a:extLst>
          </p:cNvPr>
          <p:cNvSpPr txBox="1"/>
          <p:nvPr/>
        </p:nvSpPr>
        <p:spPr>
          <a:xfrm>
            <a:off x="6253810" y="4278246"/>
            <a:ext cx="4718989" cy="1841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5 inch HDMI display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40" name="Freeform: Shape 5139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722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D296FA-323A-F781-8106-3CD4698A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PCB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118D0B-2780-7A4B-C1E3-05D4F1CB5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8297"/>
          <a:stretch/>
        </p:blipFill>
        <p:spPr bwMode="auto">
          <a:xfrm>
            <a:off x="0" y="4"/>
            <a:ext cx="12192000" cy="418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4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919B8-6FB3-B845-2679-7C148234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AF72B2-4BEC-822B-0EE8-068A64D1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E836D87-DE18-10B5-7C37-901EFA6A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1" y="1892670"/>
            <a:ext cx="5040758" cy="30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9DE277-9676-1F03-7209-21DC83A9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038" y="2171700"/>
            <a:ext cx="5040758" cy="24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B1EAA7EB-DB6A-C0DF-CDB9-50AEC07F7BA1}"/>
              </a:ext>
            </a:extLst>
          </p:cNvPr>
          <p:cNvSpPr/>
          <p:nvPr/>
        </p:nvSpPr>
        <p:spPr>
          <a:xfrm>
            <a:off x="5938063" y="3173156"/>
            <a:ext cx="904567" cy="51168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5" name="Picture 2" descr="VIVES-LOGO-rgb-03 | greenpallets">
            <a:extLst>
              <a:ext uri="{FF2B5EF4-FFF2-40B4-BE49-F238E27FC236}">
                <a16:creationId xmlns:a16="http://schemas.microsoft.com/office/drawing/2014/main" id="{33E1C066-9A96-050E-5C53-871176FE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867400"/>
            <a:ext cx="1554480" cy="11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8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D3304-77BA-B7F0-DE1D-73F6A7C2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3D design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4B068B-8387-8A5F-42BD-AA9EE5350E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0" b="30925"/>
          <a:stretch/>
        </p:blipFill>
        <p:spPr bwMode="auto">
          <a:xfrm>
            <a:off x="20" y="10"/>
            <a:ext cx="12191980" cy="418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295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C5E6F-4C64-C766-9732-4155DA6C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design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7004308-4010-101F-32AA-3FAF765C2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6882" y="2153293"/>
            <a:ext cx="2900114" cy="2459663"/>
          </a:xfrm>
        </p:spPr>
      </p:pic>
      <p:pic>
        <p:nvPicPr>
          <p:cNvPr id="4" name="Picture 2" descr="VIVES-LOGO-rgb-03 | greenpallets">
            <a:extLst>
              <a:ext uri="{FF2B5EF4-FFF2-40B4-BE49-F238E27FC236}">
                <a16:creationId xmlns:a16="http://schemas.microsoft.com/office/drawing/2014/main" id="{A6FE6AA0-E24E-7AC5-AC07-5BCA42FC5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867400"/>
            <a:ext cx="1554480" cy="11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crosoft XBOX ONE Wireless Controller w/ Jack - eXtra">
            <a:extLst>
              <a:ext uri="{FF2B5EF4-FFF2-40B4-BE49-F238E27FC236}">
                <a16:creationId xmlns:a16="http://schemas.microsoft.com/office/drawing/2014/main" id="{9FF4DE8C-B2A3-349E-5D18-978AABED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0" y="2217574"/>
            <a:ext cx="3277573" cy="23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9CFDF8A7-4FC2-FA1E-5F2D-41B1CF663AC7}"/>
              </a:ext>
            </a:extLst>
          </p:cNvPr>
          <p:cNvSpPr/>
          <p:nvPr/>
        </p:nvSpPr>
        <p:spPr>
          <a:xfrm>
            <a:off x="4015393" y="31408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2612F4A-982D-8115-2985-894A6B99B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085" y="2288757"/>
            <a:ext cx="3341915" cy="2115610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90EFFEF8-1BA7-F1B9-C58A-817CE36B3AD0}"/>
              </a:ext>
            </a:extLst>
          </p:cNvPr>
          <p:cNvSpPr/>
          <p:nvPr/>
        </p:nvSpPr>
        <p:spPr>
          <a:xfrm>
            <a:off x="7860077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413129"/>
      </p:ext>
    </p:extLst>
  </p:cSld>
  <p:clrMapOvr>
    <a:masterClrMapping/>
  </p:clrMapOvr>
</p:sld>
</file>

<file path=ppt/theme/theme1.xml><?xml version="1.0" encoding="utf-8"?>
<a:theme xmlns:a="http://schemas.openxmlformats.org/drawingml/2006/main" name="Bijgesne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2734D4891971478B816B747330C94A" ma:contentTypeVersion="3" ma:contentTypeDescription="Een nieuw document maken." ma:contentTypeScope="" ma:versionID="49ce414b6d7c5e8f6bb6b3a5978ec44b">
  <xsd:schema xmlns:xsd="http://www.w3.org/2001/XMLSchema" xmlns:xs="http://www.w3.org/2001/XMLSchema" xmlns:p="http://schemas.microsoft.com/office/2006/metadata/properties" xmlns:ns3="7f56e509-dbb5-472b-882b-e910fc7d143e" targetNamespace="http://schemas.microsoft.com/office/2006/metadata/properties" ma:root="true" ma:fieldsID="d370abc19137db4648dd13322c64b357" ns3:_="">
    <xsd:import namespace="7f56e509-dbb5-472b-882b-e910fc7d14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6e509-dbb5-472b-882b-e910fc7d14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15D685-1CD6-45AC-BFFE-745FE33A5381}">
  <ds:schemaRefs>
    <ds:schemaRef ds:uri="http://schemas.microsoft.com/office/infopath/2007/PartnerControls"/>
    <ds:schemaRef ds:uri="http://schemas.microsoft.com/office/2006/metadata/properties"/>
    <ds:schemaRef ds:uri="7f56e509-dbb5-472b-882b-e910fc7d143e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EE5D25D-72F6-4C01-A363-626E0D7F3B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B19C78-ADA3-4402-8A11-B2C2A2C961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56e509-dbb5-472b-882b-e910fc7d14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TM10001105[[fn=Bijgesneden]]</Template>
  <TotalTime>317</TotalTime>
  <Words>74</Words>
  <Application>Microsoft Office PowerPoint</Application>
  <PresentationFormat>Breedbeeld</PresentationFormat>
  <Paragraphs>30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Aptos</vt:lpstr>
      <vt:lpstr>Arial</vt:lpstr>
      <vt:lpstr>Franklin Gothic Book</vt:lpstr>
      <vt:lpstr>Wingdings</vt:lpstr>
      <vt:lpstr>Bijgesneden</vt:lpstr>
      <vt:lpstr>Handheld retropie</vt:lpstr>
      <vt:lpstr>Wie zijn wij?</vt:lpstr>
      <vt:lpstr>Wat is ons project?</vt:lpstr>
      <vt:lpstr>Voeding</vt:lpstr>
      <vt:lpstr>Display</vt:lpstr>
      <vt:lpstr>PCB</vt:lpstr>
      <vt:lpstr>PCB</vt:lpstr>
      <vt:lpstr>3D design</vt:lpstr>
      <vt:lpstr>3D design</vt:lpstr>
      <vt:lpstr>Raspberry PI 4</vt:lpstr>
      <vt:lpstr>Fans/Koeling</vt:lpstr>
      <vt:lpstr>Soft Buttons </vt:lpstr>
      <vt:lpstr>                              Einde                      Zijn er nog vragen??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Handheld retropie</dc:title>
  <dc:creator>Joë Boone</dc:creator>
  <cp:lastModifiedBy>ruben belligh</cp:lastModifiedBy>
  <cp:revision>3</cp:revision>
  <dcterms:created xsi:type="dcterms:W3CDTF">2024-05-06T09:13:04Z</dcterms:created>
  <dcterms:modified xsi:type="dcterms:W3CDTF">2024-05-13T20:10:50Z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0x010100F62734D4891971478B816B747330C94A</vt:lpwstr>
  </property>
</Properties>
</file>